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1" r:id="rId7"/>
    <p:sldId id="299" r:id="rId8"/>
    <p:sldId id="325" r:id="rId9"/>
    <p:sldId id="333" r:id="rId10"/>
    <p:sldId id="335" r:id="rId11"/>
    <p:sldId id="326" r:id="rId12"/>
    <p:sldId id="338" r:id="rId13"/>
    <p:sldId id="327" r:id="rId14"/>
    <p:sldId id="339" r:id="rId15"/>
    <p:sldId id="328" r:id="rId16"/>
    <p:sldId id="329" r:id="rId17"/>
    <p:sldId id="315" r:id="rId18"/>
    <p:sldId id="331" r:id="rId19"/>
    <p:sldId id="332" r:id="rId20"/>
    <p:sldId id="336" r:id="rId21"/>
    <p:sldId id="330" r:id="rId22"/>
    <p:sldId id="306" r:id="rId23"/>
    <p:sldId id="323" r:id="rId24"/>
    <p:sldId id="314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4" r:id="rId33"/>
    <p:sldId id="347" r:id="rId34"/>
    <p:sldId id="305" r:id="rId35"/>
    <p:sldId id="342" r:id="rId36"/>
    <p:sldId id="343" r:id="rId37"/>
    <p:sldId id="334" r:id="rId38"/>
    <p:sldId id="276" r:id="rId39"/>
    <p:sldId id="311" r:id="rId40"/>
    <p:sldId id="312" r:id="rId41"/>
    <p:sldId id="313" r:id="rId42"/>
    <p:sldId id="26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57103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1616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4E48-D6CB-4607-903E-B9829058F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CODEMETRIC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CEE81-26A8-4F88-8725-F42D69BEC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SWEN FORUMS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BEA49-217E-45F7-A1EC-99AB5ABFA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9" b="11843"/>
          <a:stretch/>
        </p:blipFill>
        <p:spPr>
          <a:xfrm>
            <a:off x="9174440" y="1304517"/>
            <a:ext cx="2400300" cy="1705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4EAA2-6D74-4865-9878-7AA25E41C0B3}"/>
              </a:ext>
            </a:extLst>
          </p:cNvPr>
          <p:cNvSpPr txBox="1"/>
          <p:nvPr/>
        </p:nvSpPr>
        <p:spPr>
          <a:xfrm>
            <a:off x="581191" y="3357978"/>
            <a:ext cx="10777492" cy="28007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ALLEN, SCOTT NICHOLAS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180923 / 620099245</a:t>
            </a:r>
          </a:p>
          <a:p>
            <a:endParaRPr lang="en-GB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CLARKE, KHADEJA RENEE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180908 / 620098443</a:t>
            </a:r>
          </a:p>
          <a:p>
            <a:endParaRPr lang="en-GB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NEILL, MISCHKA ZOILA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180913 / 620100135</a:t>
            </a:r>
          </a:p>
        </p:txBody>
      </p:sp>
    </p:spTree>
    <p:extLst>
      <p:ext uri="{BB962C8B-B14F-4D97-AF65-F5344CB8AC3E}">
        <p14:creationId xmlns:p14="http://schemas.microsoft.com/office/powerpoint/2010/main" val="400791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GB" dirty="0"/>
              <a:t>USER AUTHENTICATION - SEED AUTHENTICATION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517659" y="528264"/>
            <a:ext cx="7251124" cy="6329736"/>
          </a:xfrm>
        </p:spPr>
      </p:pic>
    </p:spTree>
    <p:extLst>
      <p:ext uri="{BB962C8B-B14F-4D97-AF65-F5344CB8AC3E}">
        <p14:creationId xmlns:p14="http://schemas.microsoft.com/office/powerpoint/2010/main" val="51771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FIREBASE USER CREATION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5912062" y="830527"/>
            <a:ext cx="3219224" cy="57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2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GB" dirty="0"/>
              <a:t>USER AUTHENTICATION - SEED AUTHENTICATION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>
            <a:fillRect/>
          </a:stretch>
        </p:blipFill>
        <p:spPr>
          <a:xfrm>
            <a:off x="759163" y="1716088"/>
            <a:ext cx="10673674" cy="302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1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912062" y="830526"/>
            <a:ext cx="3219224" cy="57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GB" dirty="0"/>
              <a:t>USER AUTHENTICATION - SEED AUTHENTICATION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tretch>
            <a:fillRect/>
          </a:stretch>
        </p:blipFill>
        <p:spPr>
          <a:xfrm>
            <a:off x="759163" y="1716088"/>
            <a:ext cx="10673674" cy="30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4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LOGOUT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5912062" y="830527"/>
            <a:ext cx="3219223" cy="57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5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LOGOUT CONFIRMATION DIALOG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912062" y="830527"/>
            <a:ext cx="3219223" cy="57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65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2151494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CATEGORY SELECTION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912062" y="830527"/>
            <a:ext cx="3219223" cy="57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CATEGORY ACTIONS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912062" y="830527"/>
            <a:ext cx="3219222" cy="57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BAF-5780-42B4-8B45-692698D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85F90-5F89-4E9D-99B0-26FEB01B9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GB" dirty="0"/>
              <a:t>INTRODUCTION OF TEAM MEMBERS AND THEIR CONTRIBUTIONS TO THE PROJECT</a:t>
            </a:r>
          </a:p>
          <a:p>
            <a:r>
              <a:rPr lang="en-GB" dirty="0"/>
              <a:t>OVERVIEW OF APPLICATION</a:t>
            </a:r>
          </a:p>
          <a:p>
            <a:r>
              <a:rPr lang="en-GB" dirty="0"/>
              <a:t>BREAKDOWN OF APPLICATION</a:t>
            </a:r>
          </a:p>
          <a:p>
            <a:r>
              <a:rPr lang="en-GB" dirty="0"/>
              <a:t>QUESTIONS AND COMMENTARY</a:t>
            </a:r>
          </a:p>
        </p:txBody>
      </p:sp>
    </p:spTree>
    <p:extLst>
      <p:ext uri="{BB962C8B-B14F-4D97-AF65-F5344CB8AC3E}">
        <p14:creationId xmlns:p14="http://schemas.microsoft.com/office/powerpoint/2010/main" val="3795827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01675"/>
            <a:ext cx="11029950" cy="1014413"/>
          </a:xfrm>
        </p:spPr>
        <p:txBody>
          <a:bodyPr/>
          <a:lstStyle/>
          <a:p>
            <a:r>
              <a:rPr lang="en-GB" dirty="0"/>
              <a:t>USER AUTHENTICATION - SEED AUTHENTICATION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12137" y="541538"/>
            <a:ext cx="9767726" cy="6316462"/>
          </a:xfrm>
        </p:spPr>
      </p:pic>
    </p:spTree>
    <p:extLst>
      <p:ext uri="{BB962C8B-B14F-4D97-AF65-F5344CB8AC3E}">
        <p14:creationId xmlns:p14="http://schemas.microsoft.com/office/powerpoint/2010/main" val="135478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CREATING A POST</a:t>
            </a:r>
          </a:p>
        </p:txBody>
      </p:sp>
    </p:spTree>
    <p:extLst>
      <p:ext uri="{BB962C8B-B14F-4D97-AF65-F5344CB8AC3E}">
        <p14:creationId xmlns:p14="http://schemas.microsoft.com/office/powerpoint/2010/main" val="4067100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B904-D659-4030-BD07-07EE04D5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POST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AA8C0-DB6D-4447-AABE-66AE1726B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7D10330-C467-47E7-9E17-FE13812CCB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40" r="2340"/>
          <a:stretch>
            <a:fillRect/>
          </a:stretch>
        </p:blipFill>
        <p:spPr>
          <a:xfrm>
            <a:off x="3994952" y="948154"/>
            <a:ext cx="8043168" cy="5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96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POST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071492" y="687566"/>
            <a:ext cx="8501813" cy="408447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Adding to the Database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344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</p:spTree>
    <p:extLst>
      <p:ext uri="{BB962C8B-B14F-4D97-AF65-F5344CB8AC3E}">
        <p14:creationId xmlns:p14="http://schemas.microsoft.com/office/powerpoint/2010/main" val="192315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94624" y="809067"/>
            <a:ext cx="10402752" cy="360095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YouTube API Key</a:t>
            </a:r>
          </a:p>
        </p:txBody>
      </p:sp>
    </p:spTree>
    <p:extLst>
      <p:ext uri="{BB962C8B-B14F-4D97-AF65-F5344CB8AC3E}">
        <p14:creationId xmlns:p14="http://schemas.microsoft.com/office/powerpoint/2010/main" val="141170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785598" y="809067"/>
            <a:ext cx="6476988" cy="504746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YouTube Video For Each Category</a:t>
            </a:r>
          </a:p>
        </p:txBody>
      </p:sp>
    </p:spTree>
    <p:extLst>
      <p:ext uri="{BB962C8B-B14F-4D97-AF65-F5344CB8AC3E}">
        <p14:creationId xmlns:p14="http://schemas.microsoft.com/office/powerpoint/2010/main" val="205252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894624" y="884420"/>
            <a:ext cx="10402752" cy="345024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Implementation of  YouTube Activity</a:t>
            </a:r>
          </a:p>
        </p:txBody>
      </p:sp>
    </p:spTree>
    <p:extLst>
      <p:ext uri="{BB962C8B-B14F-4D97-AF65-F5344CB8AC3E}">
        <p14:creationId xmlns:p14="http://schemas.microsoft.com/office/powerpoint/2010/main" val="3846641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635653" y="703903"/>
            <a:ext cx="8920694" cy="39894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Implementation of  YouTube Activity</a:t>
            </a:r>
          </a:p>
        </p:txBody>
      </p:sp>
    </p:spTree>
    <p:extLst>
      <p:ext uri="{BB962C8B-B14F-4D97-AF65-F5344CB8AC3E}">
        <p14:creationId xmlns:p14="http://schemas.microsoft.com/office/powerpoint/2010/main" val="322012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493345" y="703903"/>
            <a:ext cx="7205310" cy="398948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Loading From Database</a:t>
            </a:r>
          </a:p>
        </p:txBody>
      </p:sp>
    </p:spTree>
    <p:extLst>
      <p:ext uri="{BB962C8B-B14F-4D97-AF65-F5344CB8AC3E}">
        <p14:creationId xmlns:p14="http://schemas.microsoft.com/office/powerpoint/2010/main" val="397066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INTRODUCTION OF TEAM MEMBERS</a:t>
            </a:r>
            <a:br>
              <a:rPr lang="en-GB" dirty="0"/>
            </a:br>
            <a:r>
              <a:rPr lang="en-GB" dirty="0"/>
              <a:t>AND THEIR </a:t>
            </a:r>
            <a:br>
              <a:rPr lang="en-GB" dirty="0"/>
            </a:br>
            <a:r>
              <a:rPr lang="en-GB" dirty="0"/>
              <a:t>CONTRIBUTIONS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98480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81192" y="999202"/>
            <a:ext cx="11029615" cy="34404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Updating view count + launching a fragment from the adapter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814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118457" y="999202"/>
            <a:ext cx="7955085" cy="34404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Launching a fragment from </a:t>
            </a:r>
            <a:r>
              <a:rPr lang="en-US" dirty="0" err="1"/>
              <a:t>MainActivity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476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118457" y="1726573"/>
            <a:ext cx="7955085" cy="19856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Implementation of Switching Fragments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626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BFA2-B281-47C9-95DF-8AE8EC6B2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ALL POSTS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AD65C1-004C-478B-AFBF-7E968725CAF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429957" y="1112309"/>
            <a:ext cx="5228948" cy="504398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AE825-DF4A-4336-A33E-41F35FF50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Database 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504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VIEW A POST</a:t>
            </a:r>
          </a:p>
        </p:txBody>
      </p:sp>
    </p:spTree>
    <p:extLst>
      <p:ext uri="{BB962C8B-B14F-4D97-AF65-F5344CB8AC3E}">
        <p14:creationId xmlns:p14="http://schemas.microsoft.com/office/powerpoint/2010/main" val="2202916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POST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APPLICATION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536"/>
          <a:stretch/>
        </p:blipFill>
        <p:spPr>
          <a:xfrm>
            <a:off x="5912062" y="844928"/>
            <a:ext cx="3169794" cy="56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1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POST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DATABASE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536"/>
          <a:stretch>
            <a:fillRect/>
          </a:stretch>
        </p:blipFill>
        <p:spPr>
          <a:xfrm>
            <a:off x="3139736" y="1394451"/>
            <a:ext cx="5912528" cy="315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53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926057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81191" y="806877"/>
            <a:ext cx="11029615" cy="36853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Creating a comment and pushing to database</a:t>
            </a:r>
          </a:p>
        </p:txBody>
      </p:sp>
    </p:spTree>
    <p:extLst>
      <p:ext uri="{BB962C8B-B14F-4D97-AF65-F5344CB8AC3E}">
        <p14:creationId xmlns:p14="http://schemas.microsoft.com/office/powerpoint/2010/main" val="262607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81191" y="1110765"/>
            <a:ext cx="11029615" cy="307755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Listener for new comments added to database</a:t>
            </a:r>
          </a:p>
        </p:txBody>
      </p:sp>
    </p:spTree>
    <p:extLst>
      <p:ext uri="{BB962C8B-B14F-4D97-AF65-F5344CB8AC3E}">
        <p14:creationId xmlns:p14="http://schemas.microsoft.com/office/powerpoint/2010/main" val="315666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OVERVIEW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3794325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81191" y="866598"/>
            <a:ext cx="11029615" cy="356588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Listener for new reply added to database</a:t>
            </a:r>
          </a:p>
        </p:txBody>
      </p:sp>
    </p:spTree>
    <p:extLst>
      <p:ext uri="{BB962C8B-B14F-4D97-AF65-F5344CB8AC3E}">
        <p14:creationId xmlns:p14="http://schemas.microsoft.com/office/powerpoint/2010/main" val="2983604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COMMENTS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858234" y="806877"/>
            <a:ext cx="4475528" cy="36853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Table structure in database</a:t>
            </a:r>
          </a:p>
        </p:txBody>
      </p:sp>
    </p:spTree>
    <p:extLst>
      <p:ext uri="{BB962C8B-B14F-4D97-AF65-F5344CB8AC3E}">
        <p14:creationId xmlns:p14="http://schemas.microsoft.com/office/powerpoint/2010/main" val="3150513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392551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BAF-5780-42B4-8B45-692698D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APPLICATION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85F90-5F89-4E9D-99B0-26FEB01B9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lnSpc>
                <a:spcPct val="150000"/>
              </a:lnSpc>
            </a:pPr>
            <a:r>
              <a:rPr lang="en-GB" sz="2000" dirty="0"/>
              <a:t>DATABASE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FIREBASE REALTIME DATABASE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CLIENT</a:t>
            </a:r>
            <a:r>
              <a:rPr lang="en-GB" sz="1800" dirty="0"/>
              <a:t> </a:t>
            </a:r>
          </a:p>
          <a:p>
            <a:pPr lvl="1"/>
            <a:r>
              <a:rPr lang="en-GB" dirty="0"/>
              <a:t>BUILD LANGUAGES: JAVA, KOTLIN</a:t>
            </a:r>
          </a:p>
          <a:p>
            <a:pPr lvl="1"/>
            <a:r>
              <a:rPr lang="en-GB" dirty="0"/>
              <a:t>TARGET SDK VERSION: 28</a:t>
            </a:r>
          </a:p>
          <a:p>
            <a:pPr lvl="1"/>
            <a:r>
              <a:rPr lang="en-GB" dirty="0"/>
              <a:t>MINIMUM SDK VERSION: 25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36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BREAKDOWN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390297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679875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HOME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5912062" y="830526"/>
            <a:ext cx="3219224" cy="572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1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SEED AUTHENTICATION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5912062" y="830527"/>
            <a:ext cx="3219224" cy="57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598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1958</TotalTime>
  <Words>293</Words>
  <Application>Microsoft Office PowerPoint</Application>
  <PresentationFormat>Widescreen</PresentationFormat>
  <Paragraphs>92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Gill Sans MT</vt:lpstr>
      <vt:lpstr>Wingdings 2</vt:lpstr>
      <vt:lpstr>Dividend</vt:lpstr>
      <vt:lpstr>CODEMETRIC TECHNOLOGY</vt:lpstr>
      <vt:lpstr>AGENDA</vt:lpstr>
      <vt:lpstr>INTRODUCTION OF TEAM MEMBERS AND THEIR  CONTRIBUTIONS TO THE PROJECT</vt:lpstr>
      <vt:lpstr>OVERVIEW OF APPLICATION</vt:lpstr>
      <vt:lpstr>OVERVIEW OF APPLICATION</vt:lpstr>
      <vt:lpstr>BREAKDOWN OF APPLICATION</vt:lpstr>
      <vt:lpstr>BREAKDOWN OF APPLICATION (cont’d)</vt:lpstr>
      <vt:lpstr>USER AUTHENTICATION</vt:lpstr>
      <vt:lpstr>USER AUTHENTICATION</vt:lpstr>
      <vt:lpstr>USER AUTHENTICATION - SEED AUTHENTICATION </vt:lpstr>
      <vt:lpstr>USER AUTHENTICATION</vt:lpstr>
      <vt:lpstr>USER AUTHENTICATION - SEED AUTHENTICATION </vt:lpstr>
      <vt:lpstr>USER AUTHENTICATION</vt:lpstr>
      <vt:lpstr>USER AUTHENTICATION - SEED AUTHENTICATION </vt:lpstr>
      <vt:lpstr>USER AUTHENTICATION</vt:lpstr>
      <vt:lpstr>USER AUTHENTICATION</vt:lpstr>
      <vt:lpstr>BREAKDOWN OF APPLICATION (cont’d)</vt:lpstr>
      <vt:lpstr>CATEGORIES</vt:lpstr>
      <vt:lpstr>CATEGORIES</vt:lpstr>
      <vt:lpstr>USER AUTHENTICATION - SEED AUTHENTICATION </vt:lpstr>
      <vt:lpstr>BREAKDOWN OF APPLICATION (cont’d)</vt:lpstr>
      <vt:lpstr>CREATING A POST</vt:lpstr>
      <vt:lpstr>CREATING A POST</vt:lpstr>
      <vt:lpstr>BREAKDOWN OF APPLICATION (cont’d)</vt:lpstr>
      <vt:lpstr>VIEW ALL POSTS</vt:lpstr>
      <vt:lpstr>VIEW ALL POSTS</vt:lpstr>
      <vt:lpstr>VIEW ALL POSTS</vt:lpstr>
      <vt:lpstr>VIEW ALL POSTS</vt:lpstr>
      <vt:lpstr>VIEW ALL POSTS</vt:lpstr>
      <vt:lpstr>VIEW ALL POSTS</vt:lpstr>
      <vt:lpstr>VIEW ALL POSTS</vt:lpstr>
      <vt:lpstr>VIEW ALL POSTS</vt:lpstr>
      <vt:lpstr>VIEW ALL POSTS</vt:lpstr>
      <vt:lpstr>BREAKDOWN OF APPLICATION (cont’d)</vt:lpstr>
      <vt:lpstr>VIEW POST</vt:lpstr>
      <vt:lpstr>VIEW POST</vt:lpstr>
      <vt:lpstr>BREAKDOWN OF APPLICATION (cont’d)</vt:lpstr>
      <vt:lpstr>COMMENTS</vt:lpstr>
      <vt:lpstr>COMMENTS</vt:lpstr>
      <vt:lpstr>COMMENTS</vt:lpstr>
      <vt:lpstr>COMMENTS</vt:lpstr>
      <vt:lpstr>QUESTIONS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CODEMETRIC tECHNOLOGY</dc:title>
  <dc:creator>Khadeja Clarke</dc:creator>
  <cp:lastModifiedBy>Khadeja Clarke</cp:lastModifiedBy>
  <cp:revision>114</cp:revision>
  <dcterms:created xsi:type="dcterms:W3CDTF">2018-12-10T12:48:26Z</dcterms:created>
  <dcterms:modified xsi:type="dcterms:W3CDTF">2019-06-26T04:26:44Z</dcterms:modified>
</cp:coreProperties>
</file>